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01.07.2019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01.07.2019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01.07.2019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01.07.2019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01.07.2019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5810" y="1340768"/>
            <a:ext cx="4032448" cy="576064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ru-RU" sz="24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КОРНЕЙ ЧУКОВСКИЙ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73550" y="980728"/>
            <a:ext cx="2592288" cy="360040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МУХА-ЦОКОТУХА -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8141" y="1916832"/>
            <a:ext cx="8856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33CC"/>
                </a:solidFill>
              </a:rPr>
              <a:t>АВТОРЫ пластилинового диафильма: ЧИТАТЕЛИ </a:t>
            </a:r>
          </a:p>
          <a:p>
            <a:pPr algn="ctr"/>
            <a:r>
              <a:rPr lang="ru-RU" dirty="0" smtClean="0">
                <a:solidFill>
                  <a:srgbClr val="0033CC"/>
                </a:solidFill>
              </a:rPr>
              <a:t>ГКУК «Белгородская государственная библиотека </a:t>
            </a:r>
            <a:r>
              <a:rPr lang="ru-RU" dirty="0" err="1" smtClean="0">
                <a:solidFill>
                  <a:srgbClr val="0033CC"/>
                </a:solidFill>
              </a:rPr>
              <a:t>А.А.Лиханова</a:t>
            </a:r>
            <a:r>
              <a:rPr lang="ru-RU" dirty="0" smtClean="0">
                <a:solidFill>
                  <a:srgbClr val="0033CC"/>
                </a:solidFill>
              </a:rPr>
              <a:t>»</a:t>
            </a:r>
            <a:endParaRPr lang="ru-RU" dirty="0">
              <a:solidFill>
                <a:srgbClr val="0033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0+</a:t>
            </a:r>
            <a:endParaRPr lang="ru-RU" dirty="0"/>
          </a:p>
        </p:txBody>
      </p:sp>
      <p:pic>
        <p:nvPicPr>
          <p:cNvPr id="6" name="Рисунок 5" descr="\\VM01\User\НА САЙТ\О Т Д Е Л Ы\ИСКУССТВО\Диафильм пластилиновый 25.06.2019\DSCN0591.JPG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31"/>
          <a:stretch/>
        </p:blipFill>
        <p:spPr bwMode="auto">
          <a:xfrm>
            <a:off x="2843808" y="2563163"/>
            <a:ext cx="5328592" cy="41782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575730" y="9490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00CC"/>
                </a:solidFill>
              </a:rPr>
              <a:t>ГКУК «Белгородская государственная детская библиотека </a:t>
            </a:r>
            <a:r>
              <a:rPr lang="ru-RU" dirty="0" err="1" smtClean="0">
                <a:solidFill>
                  <a:srgbClr val="0000CC"/>
                </a:solidFill>
              </a:rPr>
              <a:t>А.А.Лиханова</a:t>
            </a:r>
            <a:r>
              <a:rPr lang="ru-RU" dirty="0" smtClean="0">
                <a:solidFill>
                  <a:srgbClr val="0000CC"/>
                </a:solidFill>
              </a:rPr>
              <a:t>»</a:t>
            </a:r>
            <a:endParaRPr lang="ru-RU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13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103674"/>
            <a:ext cx="30243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Вдруг откуда-то летит</a:t>
            </a:r>
          </a:p>
          <a:p>
            <a:r>
              <a:rPr lang="ru-RU" dirty="0"/>
              <a:t>Маленький Комарик,</a:t>
            </a:r>
          </a:p>
          <a:p>
            <a:r>
              <a:rPr lang="ru-RU" dirty="0"/>
              <a:t>И в руке его горит</a:t>
            </a:r>
          </a:p>
          <a:p>
            <a:r>
              <a:rPr lang="ru-RU" dirty="0"/>
              <a:t>Маленький фонарик.</a:t>
            </a:r>
          </a:p>
          <a:p>
            <a:r>
              <a:rPr lang="ru-RU" dirty="0"/>
              <a:t>«Где убийца? Где злодей?</a:t>
            </a:r>
          </a:p>
          <a:p>
            <a:r>
              <a:rPr lang="ru-RU" dirty="0"/>
              <a:t>Не боюсь его когтей</a:t>
            </a:r>
            <a:r>
              <a:rPr lang="ru-RU" dirty="0" smtClean="0"/>
              <a:t>!»</a:t>
            </a:r>
            <a:endParaRPr lang="ru-RU" dirty="0"/>
          </a:p>
        </p:txBody>
      </p:sp>
      <p:pic>
        <p:nvPicPr>
          <p:cNvPr id="3" name="Рисунок 2" descr="\\VM01\User\НА САЙТ\О Т Д Е Л Ы\ИСКУССТВО\Диафильм пластилиновый 25.06.2019\DSCN0615.JPG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99592" y="0"/>
            <a:ext cx="7200800" cy="510367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076056" y="5380672"/>
            <a:ext cx="280724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Подлетает к Пауку,</a:t>
            </a:r>
          </a:p>
          <a:p>
            <a:r>
              <a:rPr lang="ru-RU" dirty="0"/>
              <a:t>Саблю вынимает</a:t>
            </a:r>
          </a:p>
          <a:p>
            <a:r>
              <a:rPr lang="ru-RU" dirty="0"/>
              <a:t>И ему на всём скаку</a:t>
            </a:r>
          </a:p>
          <a:p>
            <a:r>
              <a:rPr lang="ru-RU" dirty="0"/>
              <a:t>Голову срубает!</a:t>
            </a:r>
          </a:p>
        </p:txBody>
      </p:sp>
    </p:spTree>
    <p:extLst>
      <p:ext uri="{BB962C8B-B14F-4D97-AF65-F5344CB8AC3E}">
        <p14:creationId xmlns:p14="http://schemas.microsoft.com/office/powerpoint/2010/main" val="152437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6563" y="5097514"/>
            <a:ext cx="28803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Муху за руку берёт</a:t>
            </a:r>
          </a:p>
          <a:p>
            <a:r>
              <a:rPr lang="ru-RU" dirty="0"/>
              <a:t>И к окошечку ведёт:</a:t>
            </a:r>
          </a:p>
          <a:p>
            <a:r>
              <a:rPr lang="ru-RU" dirty="0"/>
              <a:t>«Я злодея зарубил,</a:t>
            </a:r>
          </a:p>
          <a:p>
            <a:r>
              <a:rPr lang="ru-RU" dirty="0"/>
              <a:t>Я тебя освободил,</a:t>
            </a:r>
          </a:p>
          <a:p>
            <a:r>
              <a:rPr lang="ru-RU" dirty="0"/>
              <a:t>И теперь, душа-девица,</a:t>
            </a:r>
          </a:p>
          <a:p>
            <a:r>
              <a:rPr lang="ru-RU" dirty="0"/>
              <a:t>На тебе хочу жениться!»</a:t>
            </a:r>
          </a:p>
        </p:txBody>
      </p:sp>
      <p:pic>
        <p:nvPicPr>
          <p:cNvPr id="3" name="Рисунок 2" descr="\\VM01\User\НА САЙТ\О Т Д Е Л Ы\ИСКУССТВО\Диафильм пластилиновый 25.06.2019\DSCN0621.JPG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187624" y="0"/>
            <a:ext cx="6048672" cy="498777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0905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5519171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Тут букашки и козявки</a:t>
            </a:r>
          </a:p>
          <a:p>
            <a:r>
              <a:rPr lang="ru-RU" dirty="0"/>
              <a:t>Выползают из-под лавки:</a:t>
            </a:r>
          </a:p>
          <a:p>
            <a:r>
              <a:rPr lang="ru-RU" dirty="0"/>
              <a:t>«Слава, слава Комару —</a:t>
            </a:r>
          </a:p>
          <a:p>
            <a:r>
              <a:rPr lang="ru-RU" dirty="0"/>
              <a:t>Победителю</a:t>
            </a:r>
            <a:r>
              <a:rPr lang="ru-RU" dirty="0" smtClean="0"/>
              <a:t>!»</a:t>
            </a:r>
            <a:endParaRPr lang="ru-RU" dirty="0"/>
          </a:p>
        </p:txBody>
      </p:sp>
      <p:pic>
        <p:nvPicPr>
          <p:cNvPr id="3" name="Рисунок 2" descr="\\VM01\User\НА САЙТ\О Т Д Е Л Ы\ИСКУССТВО\Диафильм пластилиновый 25.06.2019\DSCN0624.JPG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99592" y="-11592"/>
            <a:ext cx="7344816" cy="516878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220072" y="5512941"/>
            <a:ext cx="28803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Прибегали светляки,</a:t>
            </a:r>
          </a:p>
          <a:p>
            <a:r>
              <a:rPr lang="ru-RU" dirty="0"/>
              <a:t>Зажигали огоньки —</a:t>
            </a:r>
          </a:p>
          <a:p>
            <a:r>
              <a:rPr lang="ru-RU" dirty="0"/>
              <a:t>То-то стало весело,</a:t>
            </a:r>
          </a:p>
          <a:p>
            <a:r>
              <a:rPr lang="ru-RU" dirty="0"/>
              <a:t>То-то хорошо!</a:t>
            </a:r>
          </a:p>
        </p:txBody>
      </p:sp>
    </p:spTree>
    <p:extLst>
      <p:ext uri="{BB962C8B-B14F-4D97-AF65-F5344CB8AC3E}">
        <p14:creationId xmlns:p14="http://schemas.microsoft.com/office/powerpoint/2010/main" val="120111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5373216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Эй, сороконожки,</a:t>
            </a:r>
          </a:p>
          <a:p>
            <a:r>
              <a:rPr lang="ru-RU" dirty="0" smtClean="0"/>
              <a:t>Бегите по дорожке,</a:t>
            </a:r>
          </a:p>
          <a:p>
            <a:r>
              <a:rPr lang="ru-RU" dirty="0" smtClean="0"/>
              <a:t>Зовите музыкантов,</a:t>
            </a:r>
          </a:p>
          <a:p>
            <a:r>
              <a:rPr lang="ru-RU" dirty="0" smtClean="0"/>
              <a:t>Будем танцевать!</a:t>
            </a:r>
          </a:p>
        </p:txBody>
      </p:sp>
      <p:pic>
        <p:nvPicPr>
          <p:cNvPr id="3" name="Рисунок 2" descr="\\VM01\User\НА САЙТ\О Т Д Е Л Ы\ИСКУССТВО\Диафильм пластилиновый 25.06.2019\DSCN0627.JPG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1560" y="0"/>
            <a:ext cx="7776863" cy="515719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148064" y="5013176"/>
            <a:ext cx="29340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Музыканты прибежали,</a:t>
            </a:r>
          </a:p>
          <a:p>
            <a:r>
              <a:rPr lang="ru-RU" dirty="0"/>
              <a:t>В барабаны застучали,</a:t>
            </a:r>
          </a:p>
          <a:p>
            <a:r>
              <a:rPr lang="ru-RU" dirty="0"/>
              <a:t>Бом! бом! бом! бом!</a:t>
            </a:r>
          </a:p>
          <a:p>
            <a:r>
              <a:rPr lang="ru-RU" dirty="0"/>
              <a:t>Пляшет Муха с Комаром</a:t>
            </a:r>
          </a:p>
          <a:p>
            <a:r>
              <a:rPr lang="ru-RU" dirty="0"/>
              <a:t>А за нею Клоп, Клоп</a:t>
            </a:r>
          </a:p>
          <a:p>
            <a:r>
              <a:rPr lang="ru-RU" dirty="0"/>
              <a:t>Сапогами топ, топ!</a:t>
            </a:r>
          </a:p>
        </p:txBody>
      </p:sp>
    </p:spTree>
    <p:extLst>
      <p:ext uri="{BB962C8B-B14F-4D97-AF65-F5344CB8AC3E}">
        <p14:creationId xmlns:p14="http://schemas.microsoft.com/office/powerpoint/2010/main" val="68444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014584"/>
            <a:ext cx="3131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Козявочки</a:t>
            </a:r>
            <a:r>
              <a:rPr lang="ru-RU" dirty="0"/>
              <a:t> с червячками,</a:t>
            </a:r>
          </a:p>
          <a:p>
            <a:r>
              <a:rPr lang="ru-RU" dirty="0"/>
              <a:t>Букашечки с мотыльками.</a:t>
            </a:r>
          </a:p>
          <a:p>
            <a:r>
              <a:rPr lang="ru-RU" dirty="0"/>
              <a:t>А жуки рогатые,</a:t>
            </a:r>
          </a:p>
          <a:p>
            <a:r>
              <a:rPr lang="ru-RU" dirty="0"/>
              <a:t>Мужики богатые,</a:t>
            </a:r>
          </a:p>
          <a:p>
            <a:r>
              <a:rPr lang="ru-RU" dirty="0"/>
              <a:t>Шапочками машут,</a:t>
            </a:r>
          </a:p>
          <a:p>
            <a:r>
              <a:rPr lang="ru-RU" dirty="0"/>
              <a:t>С бабочками пляшут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\\VM01\User\НА САЙТ\О Т Д Е Л Ы\ИСКУССТВО\Диафильм пластилиновый 25.06.2019\DSCN0602.JPG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/>
          <a:stretch/>
        </p:blipFill>
        <p:spPr bwMode="auto">
          <a:xfrm>
            <a:off x="323528" y="246"/>
            <a:ext cx="8280920" cy="49992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436096" y="4999534"/>
            <a:ext cx="255678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Тара-</a:t>
            </a:r>
            <a:r>
              <a:rPr lang="ru-RU" dirty="0" err="1"/>
              <a:t>ра</a:t>
            </a:r>
            <a:r>
              <a:rPr lang="ru-RU" dirty="0"/>
              <a:t>, тара-</a:t>
            </a:r>
            <a:r>
              <a:rPr lang="ru-RU" dirty="0" err="1"/>
              <a:t>ра</a:t>
            </a:r>
            <a:r>
              <a:rPr lang="ru-RU" dirty="0"/>
              <a:t>,</a:t>
            </a:r>
          </a:p>
          <a:p>
            <a:r>
              <a:rPr lang="ru-RU" dirty="0"/>
              <a:t>Заплясала мошкара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Веселится народ —</a:t>
            </a:r>
          </a:p>
          <a:p>
            <a:r>
              <a:rPr lang="ru-RU" dirty="0"/>
              <a:t>Муха замуж идёт</a:t>
            </a:r>
          </a:p>
          <a:p>
            <a:r>
              <a:rPr lang="ru-RU" dirty="0"/>
              <a:t>За лихого, удалого,</a:t>
            </a:r>
          </a:p>
          <a:p>
            <a:r>
              <a:rPr lang="ru-RU" dirty="0"/>
              <a:t>Молодого Комара!</a:t>
            </a:r>
          </a:p>
        </p:txBody>
      </p:sp>
    </p:spTree>
    <p:extLst>
      <p:ext uri="{BB962C8B-B14F-4D97-AF65-F5344CB8AC3E}">
        <p14:creationId xmlns:p14="http://schemas.microsoft.com/office/powerpoint/2010/main" val="330582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709143"/>
            <a:ext cx="41764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Муравей, Муравей!</a:t>
            </a:r>
          </a:p>
          <a:p>
            <a:r>
              <a:rPr lang="ru-RU" dirty="0"/>
              <a:t>Не жалеет лаптей,—</a:t>
            </a:r>
          </a:p>
          <a:p>
            <a:r>
              <a:rPr lang="ru-RU" dirty="0"/>
              <a:t>С </a:t>
            </a:r>
            <a:r>
              <a:rPr lang="ru-RU" dirty="0" err="1"/>
              <a:t>Муравьихою</a:t>
            </a:r>
            <a:r>
              <a:rPr lang="ru-RU" dirty="0"/>
              <a:t> попрыгивает</a:t>
            </a:r>
          </a:p>
          <a:p>
            <a:r>
              <a:rPr lang="ru-RU" dirty="0"/>
              <a:t>И букашечкам подмигивает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/>
              <a:t>«Вы букашечки,</a:t>
            </a:r>
          </a:p>
          <a:p>
            <a:r>
              <a:rPr lang="ru-RU" dirty="0"/>
              <a:t>Вы </a:t>
            </a:r>
            <a:r>
              <a:rPr lang="ru-RU" dirty="0" err="1"/>
              <a:t>милашечки</a:t>
            </a:r>
            <a:r>
              <a:rPr lang="ru-RU" dirty="0"/>
              <a:t>,</a:t>
            </a:r>
          </a:p>
          <a:p>
            <a:r>
              <a:rPr lang="ru-RU" dirty="0"/>
              <a:t>Тара-тара-тара-тара-</a:t>
            </a:r>
            <a:r>
              <a:rPr lang="ru-RU" dirty="0" err="1"/>
              <a:t>таракашечки</a:t>
            </a:r>
            <a:r>
              <a:rPr lang="ru-RU" dirty="0" smtClean="0"/>
              <a:t>!»</a:t>
            </a:r>
            <a:endParaRPr lang="ru-RU" dirty="0"/>
          </a:p>
        </p:txBody>
      </p:sp>
      <p:pic>
        <p:nvPicPr>
          <p:cNvPr id="3" name="Рисунок 2" descr="\\VM01\User\НА САЙТ\О Т Д Е Л Ы\ИСКУССТВО\Диафильм пластилиновый 25.06.2019\DSCN0603.JPG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71600" y="1"/>
            <a:ext cx="7086871" cy="470914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40423" y="4847642"/>
            <a:ext cx="27180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Сапоги скрипят,</a:t>
            </a:r>
          </a:p>
          <a:p>
            <a:r>
              <a:rPr lang="ru-RU" dirty="0"/>
              <a:t>Каблуки стучат,—</a:t>
            </a:r>
          </a:p>
          <a:p>
            <a:r>
              <a:rPr lang="ru-RU" dirty="0"/>
              <a:t>Будет, будет мошкара</a:t>
            </a:r>
          </a:p>
          <a:p>
            <a:r>
              <a:rPr lang="ru-RU" dirty="0"/>
              <a:t>Веселиться до утра:</a:t>
            </a:r>
          </a:p>
          <a:p>
            <a:r>
              <a:rPr lang="ru-RU" dirty="0"/>
              <a:t>Нынче Муха-Цокотуха</a:t>
            </a:r>
          </a:p>
          <a:p>
            <a:r>
              <a:rPr lang="ru-RU" dirty="0"/>
              <a:t>Именинница!</a:t>
            </a:r>
          </a:p>
        </p:txBody>
      </p:sp>
    </p:spTree>
    <p:extLst>
      <p:ext uri="{BB962C8B-B14F-4D97-AF65-F5344CB8AC3E}">
        <p14:creationId xmlns:p14="http://schemas.microsoft.com/office/powerpoint/2010/main" val="146367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-36195"/>
            <a:ext cx="8712968" cy="689419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r>
              <a:rPr lang="ru-RU" b="1" dirty="0" smtClean="0"/>
              <a:t>                                                   </a:t>
            </a:r>
            <a:r>
              <a:rPr lang="ru-RU" sz="4800" b="1" dirty="0" smtClean="0"/>
              <a:t>КОНЕЦ</a:t>
            </a:r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sz="800" b="1" dirty="0" smtClean="0"/>
          </a:p>
          <a:p>
            <a:endParaRPr lang="ru-RU" b="1" dirty="0"/>
          </a:p>
          <a:p>
            <a:endParaRPr lang="ru-RU" sz="800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sz="800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285842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5957428"/>
            <a:ext cx="345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Муха, Муха-Цокотуха,</a:t>
            </a:r>
          </a:p>
          <a:p>
            <a:r>
              <a:rPr lang="ru-RU" sz="2000" b="1" dirty="0" smtClean="0"/>
              <a:t>Позолоченное </a:t>
            </a:r>
            <a:r>
              <a:rPr lang="ru-RU" sz="2000" b="1" dirty="0"/>
              <a:t>брюхо</a:t>
            </a:r>
            <a:r>
              <a:rPr lang="ru-RU" sz="2000" b="1" dirty="0" smtClean="0"/>
              <a:t>!</a:t>
            </a:r>
            <a:endParaRPr lang="ru-RU" sz="2000" b="1" dirty="0"/>
          </a:p>
        </p:txBody>
      </p:sp>
      <p:pic>
        <p:nvPicPr>
          <p:cNvPr id="3" name="Рисунок 2" descr="\\VM01\User\НА САЙТ\О Т Д Е Л Ы\ИСКУССТВО\Диафильм пластилиновый 25.06.2019\DSCN0594.JPG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308"/>
          <a:stretch/>
        </p:blipFill>
        <p:spPr bwMode="auto">
          <a:xfrm>
            <a:off x="179512" y="-6658"/>
            <a:ext cx="7920880" cy="58839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44008" y="5949280"/>
            <a:ext cx="3600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Муха по полю пошла,</a:t>
            </a:r>
          </a:p>
          <a:p>
            <a:r>
              <a:rPr lang="ru-RU" sz="2000" b="1" dirty="0"/>
              <a:t>Муха денежку нашла.</a:t>
            </a:r>
          </a:p>
        </p:txBody>
      </p:sp>
    </p:spTree>
    <p:extLst>
      <p:ext uri="{BB962C8B-B14F-4D97-AF65-F5344CB8AC3E}">
        <p14:creationId xmlns:p14="http://schemas.microsoft.com/office/powerpoint/2010/main" val="377032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6080959"/>
            <a:ext cx="33084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Пошла Муха на базар</a:t>
            </a:r>
          </a:p>
          <a:p>
            <a:r>
              <a:rPr lang="ru-RU" sz="2000" b="1" dirty="0"/>
              <a:t>И купила самовар.</a:t>
            </a:r>
          </a:p>
        </p:txBody>
      </p:sp>
      <p:pic>
        <p:nvPicPr>
          <p:cNvPr id="4" name="Рисунок 3" descr="\\VM01\User\НА САЙТ\О Т Д Е Л Ы\ИСКУССТВО\Диафильм пластилиновый 25.06.2019\DSCN0596.JPG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3528" y="10115"/>
            <a:ext cx="7776864" cy="59391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44008" y="6080959"/>
            <a:ext cx="34563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«Приходите, тараканы,</a:t>
            </a:r>
          </a:p>
          <a:p>
            <a:r>
              <a:rPr lang="ru-RU" sz="2000" b="1" dirty="0"/>
              <a:t>Я вас чаем угощу!»</a:t>
            </a:r>
          </a:p>
        </p:txBody>
      </p:sp>
    </p:spTree>
    <p:extLst>
      <p:ext uri="{BB962C8B-B14F-4D97-AF65-F5344CB8AC3E}">
        <p14:creationId xmlns:p14="http://schemas.microsoft.com/office/powerpoint/2010/main" val="209521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96136" y="53330"/>
            <a:ext cx="295232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Тараканы прибегали,</a:t>
            </a:r>
          </a:p>
          <a:p>
            <a:r>
              <a:rPr lang="ru-RU" dirty="0"/>
              <a:t>Все стаканы выпивали</a:t>
            </a:r>
            <a:r>
              <a:rPr lang="ru-RU" dirty="0" smtClean="0"/>
              <a:t>,</a:t>
            </a:r>
            <a:endParaRPr lang="ru-RU" dirty="0"/>
          </a:p>
          <a:p>
            <a:r>
              <a:rPr lang="ru-RU" dirty="0"/>
              <a:t>А букашки —</a:t>
            </a:r>
          </a:p>
          <a:p>
            <a:r>
              <a:rPr lang="ru-RU" dirty="0"/>
              <a:t>По три чашки</a:t>
            </a:r>
          </a:p>
          <a:p>
            <a:r>
              <a:rPr lang="ru-RU" dirty="0"/>
              <a:t>С молоком</a:t>
            </a:r>
          </a:p>
          <a:p>
            <a:r>
              <a:rPr lang="ru-RU" dirty="0"/>
              <a:t>И крендельком:</a:t>
            </a:r>
          </a:p>
          <a:p>
            <a:r>
              <a:rPr lang="ru-RU" dirty="0"/>
              <a:t>Нынче Муха-Цокотуха</a:t>
            </a:r>
          </a:p>
          <a:p>
            <a:r>
              <a:rPr lang="ru-RU" dirty="0"/>
              <a:t>Именинница! Приходили к Мухе блошки,</a:t>
            </a:r>
          </a:p>
          <a:p>
            <a:r>
              <a:rPr lang="ru-RU" dirty="0"/>
              <a:t>Приносили ей сапожки</a:t>
            </a:r>
            <a:r>
              <a:rPr lang="ru-RU" dirty="0" smtClean="0"/>
              <a:t>,</a:t>
            </a:r>
            <a:endParaRPr lang="ru-RU" dirty="0"/>
          </a:p>
          <a:p>
            <a:r>
              <a:rPr lang="ru-RU" dirty="0"/>
              <a:t>А сапожки не простые —</a:t>
            </a:r>
          </a:p>
          <a:p>
            <a:r>
              <a:rPr lang="ru-RU" dirty="0"/>
              <a:t>В них застёжки золотые</a:t>
            </a:r>
            <a:r>
              <a:rPr lang="ru-RU" dirty="0" smtClean="0"/>
              <a:t>.</a:t>
            </a:r>
            <a:r>
              <a:rPr lang="ru-RU" dirty="0"/>
              <a:t> Приходила к Мухе</a:t>
            </a:r>
          </a:p>
          <a:p>
            <a:r>
              <a:rPr lang="ru-RU" dirty="0"/>
              <a:t>Бабушка-пчела,</a:t>
            </a:r>
          </a:p>
          <a:p>
            <a:r>
              <a:rPr lang="ru-RU" dirty="0"/>
              <a:t>Мухе-Цокотухе</a:t>
            </a:r>
          </a:p>
          <a:p>
            <a:r>
              <a:rPr lang="ru-RU" dirty="0"/>
              <a:t>Мёду принесла</a:t>
            </a:r>
            <a:r>
              <a:rPr lang="ru-RU" dirty="0" smtClean="0"/>
              <a:t>...</a:t>
            </a:r>
            <a:endParaRPr lang="ru-RU" dirty="0"/>
          </a:p>
          <a:p>
            <a:r>
              <a:rPr lang="ru-RU" dirty="0"/>
              <a:t>«Бабочка-красавица,</a:t>
            </a:r>
          </a:p>
          <a:p>
            <a:r>
              <a:rPr lang="ru-RU" dirty="0"/>
              <a:t>Кушайте варенье!</a:t>
            </a:r>
          </a:p>
          <a:p>
            <a:r>
              <a:rPr lang="ru-RU" dirty="0"/>
              <a:t>Или вам не нравится</a:t>
            </a:r>
          </a:p>
          <a:p>
            <a:r>
              <a:rPr lang="ru-RU" dirty="0"/>
              <a:t>Наше угощенье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 descr="\\VM01\User\НА САЙТ\О Т Д Е Л Ы\ИСКУССТВО\Диафильм пластилиновый 25.06.2019\DSCN0599.JPG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0324" y="0"/>
            <a:ext cx="5603804" cy="507862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8277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5085184"/>
            <a:ext cx="41044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Вдруг какой-то старичок</a:t>
            </a:r>
          </a:p>
          <a:p>
            <a:r>
              <a:rPr lang="ru-RU" b="1" dirty="0"/>
              <a:t>Паучок</a:t>
            </a:r>
          </a:p>
          <a:p>
            <a:r>
              <a:rPr lang="ru-RU" b="1" dirty="0"/>
              <a:t>Нашу Муху в уголок</a:t>
            </a:r>
          </a:p>
          <a:p>
            <a:r>
              <a:rPr lang="ru-RU" b="1" dirty="0"/>
              <a:t>Поволок —</a:t>
            </a:r>
          </a:p>
          <a:p>
            <a:r>
              <a:rPr lang="ru-RU" b="1" dirty="0"/>
              <a:t>Хочет бедную убить,</a:t>
            </a:r>
          </a:p>
          <a:p>
            <a:r>
              <a:rPr lang="ru-RU" b="1" dirty="0"/>
              <a:t>Цокотуху погубить!</a:t>
            </a:r>
          </a:p>
        </p:txBody>
      </p:sp>
      <p:pic>
        <p:nvPicPr>
          <p:cNvPr id="4" name="Рисунок 3" descr="\\VM01\User\НА САЙТ\О Т Д Е Л Ы\ИСКУССТВО\Диафильм пластилиновый 25.06.2019\DSCN0606.JPG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99592" y="0"/>
            <a:ext cx="7056784" cy="508518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24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3788" y="5157192"/>
            <a:ext cx="40324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«Дорогие гости, помогите!</a:t>
            </a:r>
          </a:p>
          <a:p>
            <a:r>
              <a:rPr lang="ru-RU" b="1" dirty="0"/>
              <a:t>Паука-злодея зарубите!</a:t>
            </a:r>
          </a:p>
          <a:p>
            <a:r>
              <a:rPr lang="ru-RU" b="1" dirty="0"/>
              <a:t>И кормила я вас,</a:t>
            </a:r>
          </a:p>
          <a:p>
            <a:r>
              <a:rPr lang="ru-RU" b="1" dirty="0"/>
              <a:t>И поила я вас,</a:t>
            </a:r>
          </a:p>
          <a:p>
            <a:r>
              <a:rPr lang="ru-RU" b="1" dirty="0"/>
              <a:t>Не покиньте меня</a:t>
            </a:r>
          </a:p>
          <a:p>
            <a:r>
              <a:rPr lang="ru-RU" b="1" dirty="0"/>
              <a:t>В мой последний час!»</a:t>
            </a:r>
          </a:p>
        </p:txBody>
      </p:sp>
      <p:pic>
        <p:nvPicPr>
          <p:cNvPr id="4" name="Рисунок 3" descr="\\VM01\User\НА САЙТ\О Т Д Е Л Ы\ИСКУССТВО\Диафильм пластилиновый 25.06.2019\DSCN0608.JPG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71600" y="0"/>
            <a:ext cx="7416824" cy="515719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7061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84168" y="7234"/>
            <a:ext cx="26642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Но жуки-червяки</a:t>
            </a:r>
          </a:p>
          <a:p>
            <a:r>
              <a:rPr lang="ru-RU" b="1" dirty="0" err="1"/>
              <a:t>Испугалися</a:t>
            </a:r>
            <a:r>
              <a:rPr lang="ru-RU" b="1" dirty="0"/>
              <a:t>,</a:t>
            </a:r>
          </a:p>
          <a:p>
            <a:r>
              <a:rPr lang="ru-RU" b="1" dirty="0"/>
              <a:t>По углам, по щелям</a:t>
            </a:r>
          </a:p>
          <a:p>
            <a:r>
              <a:rPr lang="ru-RU" b="1" dirty="0" err="1"/>
              <a:t>Разбежалися</a:t>
            </a:r>
            <a:r>
              <a:rPr lang="ru-RU" b="1" dirty="0"/>
              <a:t>:</a:t>
            </a:r>
          </a:p>
          <a:p>
            <a:r>
              <a:rPr lang="ru-RU" b="1" dirty="0"/>
              <a:t>Тараканы</a:t>
            </a:r>
          </a:p>
          <a:p>
            <a:r>
              <a:rPr lang="ru-RU" b="1" dirty="0"/>
              <a:t>Под диваны,</a:t>
            </a:r>
          </a:p>
          <a:p>
            <a:r>
              <a:rPr lang="ru-RU" b="1" dirty="0"/>
              <a:t>А </a:t>
            </a:r>
            <a:r>
              <a:rPr lang="ru-RU" b="1" dirty="0" err="1"/>
              <a:t>козявочки</a:t>
            </a:r>
            <a:endParaRPr lang="ru-RU" b="1" dirty="0"/>
          </a:p>
          <a:p>
            <a:r>
              <a:rPr lang="ru-RU" b="1" dirty="0"/>
              <a:t>Под лавочки,</a:t>
            </a:r>
          </a:p>
          <a:p>
            <a:r>
              <a:rPr lang="ru-RU" b="1" dirty="0"/>
              <a:t>А букашки под кровать</a:t>
            </a:r>
          </a:p>
          <a:p>
            <a:r>
              <a:rPr lang="ru-RU" b="1" dirty="0"/>
              <a:t>Не желают воевать!</a:t>
            </a:r>
          </a:p>
          <a:p>
            <a:r>
              <a:rPr lang="ru-RU" b="1" dirty="0"/>
              <a:t>И никто даже с места</a:t>
            </a:r>
          </a:p>
          <a:p>
            <a:r>
              <a:rPr lang="ru-RU" b="1" dirty="0"/>
              <a:t>Не сдвинется:</a:t>
            </a:r>
          </a:p>
          <a:p>
            <a:r>
              <a:rPr lang="ru-RU" b="1" dirty="0"/>
              <a:t>Пропадай-погибай</a:t>
            </a:r>
          </a:p>
          <a:p>
            <a:r>
              <a:rPr lang="ru-RU" b="1" dirty="0"/>
              <a:t>Именинница!</a:t>
            </a:r>
          </a:p>
        </p:txBody>
      </p:sp>
      <p:pic>
        <p:nvPicPr>
          <p:cNvPr id="4" name="Рисунок 3" descr="\\VM01\User\НА САЙТ\О Т Д Е Л Ы\ИСКУССТВО\Диафильм пластилиновый 25.06.2019\DSCN0613.JPG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7504" y="5174"/>
            <a:ext cx="5976664" cy="565607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5522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5103674"/>
            <a:ext cx="46085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 кузнечик, а кузнечик,</a:t>
            </a:r>
          </a:p>
          <a:p>
            <a:r>
              <a:rPr lang="ru-RU" dirty="0"/>
              <a:t>Ну, совсем как человечек,</a:t>
            </a:r>
          </a:p>
          <a:p>
            <a:r>
              <a:rPr lang="ru-RU" dirty="0"/>
              <a:t>Скок, скок, скок, скок!</a:t>
            </a:r>
          </a:p>
          <a:p>
            <a:r>
              <a:rPr lang="ru-RU" dirty="0"/>
              <a:t>За кусток,</a:t>
            </a:r>
          </a:p>
          <a:p>
            <a:r>
              <a:rPr lang="ru-RU" dirty="0"/>
              <a:t>Под мосток</a:t>
            </a:r>
          </a:p>
          <a:p>
            <a:r>
              <a:rPr lang="ru-RU" dirty="0"/>
              <a:t>И молчок!</a:t>
            </a:r>
          </a:p>
        </p:txBody>
      </p:sp>
      <p:pic>
        <p:nvPicPr>
          <p:cNvPr id="3" name="Рисунок 2" descr="\\VM01\User\НА САЙТ\О Т Д Е Л Ы\ИСКУССТВО\Диафильм пластилиновый 25.06.2019\DSCN0610.JPG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55576" y="0"/>
            <a:ext cx="7632848" cy="510367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1042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5240233"/>
            <a:ext cx="43204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 злодей-то не шутит,</a:t>
            </a:r>
          </a:p>
          <a:p>
            <a:r>
              <a:rPr lang="ru-RU" dirty="0"/>
              <a:t>Руки-ноги он Мухе верёвками крутит,</a:t>
            </a:r>
          </a:p>
          <a:p>
            <a:r>
              <a:rPr lang="ru-RU" dirty="0"/>
              <a:t>Зубы острые в самое сердце вонзает</a:t>
            </a:r>
          </a:p>
          <a:p>
            <a:r>
              <a:rPr lang="ru-RU" dirty="0"/>
              <a:t>И кровь у неё выпивает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" name="Рисунок 2" descr="\\VM01\User\НА САЙТ\О Т Д Е Л Ы\ИСКУССТВО\Диафильм пластилиновый 25.06.2019\DSCN0613.JPG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71600" y="0"/>
            <a:ext cx="6912768" cy="53012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148064" y="5517232"/>
            <a:ext cx="25740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Муха криком кричит,</a:t>
            </a:r>
          </a:p>
          <a:p>
            <a:r>
              <a:rPr lang="ru-RU" dirty="0"/>
              <a:t>Надрывается,</a:t>
            </a:r>
          </a:p>
          <a:p>
            <a:r>
              <a:rPr lang="ru-RU" dirty="0"/>
              <a:t>А злодей молчит,</a:t>
            </a:r>
          </a:p>
          <a:p>
            <a:r>
              <a:rPr lang="ru-RU" dirty="0"/>
              <a:t>Ухмыляется.</a:t>
            </a:r>
          </a:p>
        </p:txBody>
      </p:sp>
    </p:spTree>
    <p:extLst>
      <p:ext uri="{BB962C8B-B14F-4D97-AF65-F5344CB8AC3E}">
        <p14:creationId xmlns:p14="http://schemas.microsoft.com/office/powerpoint/2010/main" val="214710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182</TotalTime>
  <Words>496</Words>
  <Application>Microsoft Office PowerPoint</Application>
  <PresentationFormat>Экран (4:3)</PresentationFormat>
  <Paragraphs>153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КОРНЕЙ ЧУКОВСКИЙ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КОРНЕЙ ЧУКОВСКИЙ</dc:title>
  <dc:creator>Музыкальный Отдел</dc:creator>
  <cp:lastModifiedBy>Немилостивный А.И.</cp:lastModifiedBy>
  <cp:revision>13</cp:revision>
  <dcterms:created xsi:type="dcterms:W3CDTF">2019-06-25T06:22:39Z</dcterms:created>
  <dcterms:modified xsi:type="dcterms:W3CDTF">2019-07-01T09:28:39Z</dcterms:modified>
</cp:coreProperties>
</file>